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0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9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681A-C39A-4D67-88CF-F251A505A0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1D13-6650-411A-AF71-94E986C0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319" y="572775"/>
            <a:ext cx="95123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CHỦ ĐỀ 4: THỰC VẬT VÀ ĐỘNG VẬT</a:t>
            </a:r>
            <a:endParaRPr kumimoji="0" lang="en-US" sz="36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Ôn</a:t>
            </a:r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tập</a:t>
            </a:r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và</a:t>
            </a:r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đánh</a:t>
            </a:r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giá</a:t>
            </a: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SGK </a:t>
            </a:r>
            <a:r>
              <a:rPr kumimoji="0" lang="en-US" sz="20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20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  <a:r>
              <a:rPr kumimoji="0" lang="en-US" sz="20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91</a:t>
            </a:r>
            <a:endParaRPr kumimoji="0" lang="en-US" sz="18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675" y="3690610"/>
            <a:ext cx="8256153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ln/>
                <a:solidFill>
                  <a:prstClr val="black"/>
                </a:solidFill>
              </a:rPr>
              <a:t>Mục</a:t>
            </a:r>
            <a:r>
              <a:rPr lang="en-US" sz="2800" b="1" dirty="0">
                <a:ln/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ln/>
                <a:solidFill>
                  <a:prstClr val="black"/>
                </a:solidFill>
              </a:rPr>
              <a:t>tiêu</a:t>
            </a:r>
            <a:r>
              <a:rPr lang="en-US" sz="2800" b="1" dirty="0">
                <a:ln/>
                <a:solidFill>
                  <a:prstClr val="black"/>
                </a:solidFill>
              </a:rPr>
              <a:t>: </a:t>
            </a:r>
            <a:endParaRPr lang="en-US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Ôn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kiến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chủ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đề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35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6" y="138545"/>
            <a:ext cx="721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" b="90000" l="10000" r="90000">
                        <a14:foregroundMark x1="42154" y1="28345" x2="48231" y2="30360"/>
                        <a14:foregroundMark x1="58077" y1="27842" x2="58077" y2="20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54" y="600210"/>
            <a:ext cx="1016299" cy="1086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4419" y="709756"/>
            <a:ext cx="90103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312" y="1796414"/>
            <a:ext cx="10122906" cy="30469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6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030" y="323600"/>
            <a:ext cx="105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Ví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dụ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361" r="9252" b="5652"/>
          <a:stretch/>
        </p:blipFill>
        <p:spPr>
          <a:xfrm>
            <a:off x="637309" y="1464693"/>
            <a:ext cx="2678047" cy="36111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736436" y="4387274"/>
            <a:ext cx="15789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15356" y="1464693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15356" y="1808966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89225" y="2523014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89225" y="3350502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89225" y="417799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86556" y="446710"/>
            <a:ext cx="976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8374" y="1113710"/>
            <a:ext cx="70570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/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030" y="323600"/>
            <a:ext cx="105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Ví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dụ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848" y="385154"/>
            <a:ext cx="1404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80" t="9148" b="7072"/>
          <a:stretch/>
        </p:blipFill>
        <p:spPr>
          <a:xfrm>
            <a:off x="424873" y="1856471"/>
            <a:ext cx="2622993" cy="1930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73300" y="1514726"/>
            <a:ext cx="69912" cy="6557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763581" y="1514726"/>
            <a:ext cx="618339" cy="1306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38697" y="3366616"/>
            <a:ext cx="8575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38697" y="2461452"/>
            <a:ext cx="8575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4743" y="1091773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76418" y="1105684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96293" y="217011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96292" y="3135783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78601" y="1058291"/>
            <a:ext cx="70570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…), …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…), …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3277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46596" y="369458"/>
            <a:ext cx="9483222" cy="226290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3456" y="679024"/>
            <a:ext cx="9171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60" y="4227413"/>
            <a:ext cx="1945603" cy="145732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51650" y="3763841"/>
            <a:ext cx="5266007" cy="1570182"/>
          </a:xfrm>
          <a:prstGeom prst="cloudCallout">
            <a:avLst>
              <a:gd name="adj1" fmla="val -65297"/>
              <a:gd name="adj2" fmla="val 380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35455" y="4125078"/>
            <a:ext cx="4713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VBT TNXH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57, 58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590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647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TIEN</dc:creator>
  <cp:lastModifiedBy>THUY TIEN</cp:lastModifiedBy>
  <cp:revision>16</cp:revision>
  <dcterms:created xsi:type="dcterms:W3CDTF">2021-12-17T16:34:49Z</dcterms:created>
  <dcterms:modified xsi:type="dcterms:W3CDTF">2022-01-08T08:22:43Z</dcterms:modified>
</cp:coreProperties>
</file>